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906000" cy="6858000" type="A4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45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679B1-D233-430E-A57A-751FDF8AA3EF}" type="datetimeFigureOut">
              <a:rPr lang="de-DE" smtClean="0"/>
              <a:t>20.05.2021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47749-12CB-4AB6-AE5F-99A966D29E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2262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679B1-D233-430E-A57A-751FDF8AA3EF}" type="datetimeFigureOut">
              <a:rPr lang="de-DE" smtClean="0"/>
              <a:t>20.05.2021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47749-12CB-4AB6-AE5F-99A966D29E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8713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679B1-D233-430E-A57A-751FDF8AA3EF}" type="datetimeFigureOut">
              <a:rPr lang="de-DE" smtClean="0"/>
              <a:t>20.05.2021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47749-12CB-4AB6-AE5F-99A966D29E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8530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679B1-D233-430E-A57A-751FDF8AA3EF}" type="datetimeFigureOut">
              <a:rPr lang="de-DE" smtClean="0"/>
              <a:t>20.05.2021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47749-12CB-4AB6-AE5F-99A966D29E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016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679B1-D233-430E-A57A-751FDF8AA3EF}" type="datetimeFigureOut">
              <a:rPr lang="de-DE" smtClean="0"/>
              <a:t>20.05.2021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47749-12CB-4AB6-AE5F-99A966D29E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2864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679B1-D233-430E-A57A-751FDF8AA3EF}" type="datetimeFigureOut">
              <a:rPr lang="de-DE" smtClean="0"/>
              <a:t>20.05.2021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47749-12CB-4AB6-AE5F-99A966D29E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37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679B1-D233-430E-A57A-751FDF8AA3EF}" type="datetimeFigureOut">
              <a:rPr lang="de-DE" smtClean="0"/>
              <a:t>20.05.2021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47749-12CB-4AB6-AE5F-99A966D29E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9644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679B1-D233-430E-A57A-751FDF8AA3EF}" type="datetimeFigureOut">
              <a:rPr lang="de-DE" smtClean="0"/>
              <a:t>20.05.2021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47749-12CB-4AB6-AE5F-99A966D29E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7615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679B1-D233-430E-A57A-751FDF8AA3EF}" type="datetimeFigureOut">
              <a:rPr lang="de-DE" smtClean="0"/>
              <a:t>20.05.2021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47749-12CB-4AB6-AE5F-99A966D29E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7439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679B1-D233-430E-A57A-751FDF8AA3EF}" type="datetimeFigureOut">
              <a:rPr lang="de-DE" smtClean="0"/>
              <a:t>20.05.2021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47749-12CB-4AB6-AE5F-99A966D29E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2903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679B1-D233-430E-A57A-751FDF8AA3EF}" type="datetimeFigureOut">
              <a:rPr lang="de-DE" smtClean="0"/>
              <a:t>20.05.2021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47749-12CB-4AB6-AE5F-99A966D29E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8640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679B1-D233-430E-A57A-751FDF8AA3EF}" type="datetimeFigureOut">
              <a:rPr lang="de-DE" smtClean="0"/>
              <a:t>20.05.2021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47749-12CB-4AB6-AE5F-99A966D29E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832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7" y="1492277"/>
            <a:ext cx="9473184" cy="44804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feld 4"/>
          <p:cNvSpPr txBox="1"/>
          <p:nvPr/>
        </p:nvSpPr>
        <p:spPr>
          <a:xfrm>
            <a:off x="7452360" y="347472"/>
            <a:ext cx="1895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Presse 20.05.2021</a:t>
            </a:r>
          </a:p>
          <a:p>
            <a:r>
              <a:rPr lang="de-DE" dirty="0" err="1" smtClean="0"/>
              <a:t>Boyens</a:t>
            </a:r>
            <a:r>
              <a:rPr lang="de-DE" dirty="0" smtClean="0"/>
              <a:t> </a:t>
            </a:r>
            <a:r>
              <a:rPr lang="de-DE" dirty="0" err="1" smtClean="0"/>
              <a:t>medien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1232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</Words>
  <Application>Microsoft Office PowerPoint</Application>
  <PresentationFormat>A4-Papier (210 x 297 mm)</PresentationFormat>
  <Paragraphs>2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Eike Ziehe</dc:creator>
  <cp:lastModifiedBy>Eike Ziehe</cp:lastModifiedBy>
  <cp:revision>2</cp:revision>
  <dcterms:created xsi:type="dcterms:W3CDTF">2021-05-20T21:28:11Z</dcterms:created>
  <dcterms:modified xsi:type="dcterms:W3CDTF">2021-05-20T21:58:02Z</dcterms:modified>
</cp:coreProperties>
</file>